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8" r:id="rId3"/>
    <p:sldId id="307" r:id="rId4"/>
    <p:sldId id="306" r:id="rId5"/>
    <p:sldId id="305" r:id="rId6"/>
    <p:sldId id="304" r:id="rId7"/>
    <p:sldId id="303" r:id="rId8"/>
    <p:sldId id="302" r:id="rId9"/>
    <p:sldId id="301" r:id="rId10"/>
    <p:sldId id="299" r:id="rId11"/>
    <p:sldId id="300" r:id="rId12"/>
    <p:sldId id="298" r:id="rId13"/>
    <p:sldId id="297" r:id="rId14"/>
    <p:sldId id="295" r:id="rId15"/>
    <p:sldId id="296" r:id="rId16"/>
    <p:sldId id="294" r:id="rId17"/>
    <p:sldId id="293" r:id="rId18"/>
    <p:sldId id="292" r:id="rId19"/>
    <p:sldId id="291" r:id="rId20"/>
    <p:sldId id="290" r:id="rId21"/>
    <p:sldId id="289" r:id="rId22"/>
    <p:sldId id="288" r:id="rId23"/>
    <p:sldId id="287" r:id="rId24"/>
    <p:sldId id="286" r:id="rId25"/>
    <p:sldId id="285" r:id="rId26"/>
    <p:sldId id="284" r:id="rId27"/>
    <p:sldId id="283" r:id="rId28"/>
    <p:sldId id="282" r:id="rId29"/>
    <p:sldId id="281" r:id="rId30"/>
    <p:sldId id="280" r:id="rId31"/>
    <p:sldId id="279" r:id="rId32"/>
    <p:sldId id="278" r:id="rId33"/>
    <p:sldId id="277" r:id="rId34"/>
    <p:sldId id="276" r:id="rId35"/>
    <p:sldId id="275" r:id="rId36"/>
    <p:sldId id="274" r:id="rId37"/>
    <p:sldId id="273" r:id="rId38"/>
    <p:sldId id="272" r:id="rId39"/>
    <p:sldId id="271" r:id="rId40"/>
    <p:sldId id="270" r:id="rId41"/>
    <p:sldId id="269" r:id="rId42"/>
    <p:sldId id="268" r:id="rId43"/>
    <p:sldId id="267" r:id="rId44"/>
    <p:sldId id="265" r:id="rId45"/>
    <p:sldId id="264" r:id="rId46"/>
    <p:sldId id="263" r:id="rId47"/>
    <p:sldId id="262" r:id="rId48"/>
    <p:sldId id="261" r:id="rId49"/>
    <p:sldId id="260" r:id="rId50"/>
    <p:sldId id="259" r:id="rId51"/>
    <p:sldId id="258" r:id="rId52"/>
    <p:sldId id="25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6633"/>
    <a:srgbClr val="800080"/>
    <a:srgbClr val="CC3399"/>
    <a:srgbClr val="FF3399"/>
    <a:srgbClr val="0033CC"/>
    <a:srgbClr val="FFFF99"/>
    <a:srgbClr val="FF99FF"/>
    <a:srgbClr val="FF0066"/>
    <a:srgbClr val="FF33CC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5217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6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17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0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197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8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40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454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94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7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D79656-ACE7-49CA-A4ED-ADC0427546C8}" type="datetimeFigureOut">
              <a:rPr lang="en-US" smtClean="0"/>
              <a:t>31-Dec-21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3CE04-EB05-4BEF-9AA7-DED5CE14C7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168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w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845396" y="707014"/>
            <a:ext cx="8721004" cy="5367667"/>
            <a:chOff x="1845396" y="707014"/>
            <a:chExt cx="8721004" cy="53676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396" y="707014"/>
              <a:ext cx="8721004" cy="5367667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1937392" y="1542606"/>
              <a:ext cx="8474982" cy="371288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967465" y="5332368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937393" y="780617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032303" y="85000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041472" y="5403476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2253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95927" y="467590"/>
            <a:ext cx="10621818" cy="5974773"/>
            <a:chOff x="895927" y="467590"/>
            <a:chExt cx="10621818" cy="59747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5927" y="467590"/>
              <a:ext cx="10621818" cy="5974773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45399" y="1508323"/>
              <a:ext cx="10306091" cy="406120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314176" y="5766469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60218" y="63373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61816" y="719843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3399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3399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52570" y="5756004"/>
              <a:ext cx="1521509" cy="523220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3399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3399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3042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07999" y="323272"/>
            <a:ext cx="11129819" cy="6169891"/>
            <a:chOff x="507999" y="323272"/>
            <a:chExt cx="11129819" cy="61698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0" t="3562" r="2307" b="4184"/>
            <a:stretch/>
          </p:blipFill>
          <p:spPr>
            <a:xfrm>
              <a:off x="507999" y="323272"/>
              <a:ext cx="11129819" cy="6169891"/>
            </a:xfrm>
            <a:prstGeom prst="roundRect">
              <a:avLst>
                <a:gd name="adj" fmla="val 1754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" name="Rounded Rectangle 2"/>
            <p:cNvSpPr/>
            <p:nvPr/>
          </p:nvSpPr>
          <p:spPr>
            <a:xfrm>
              <a:off x="1063872" y="1545269"/>
              <a:ext cx="10093655" cy="387647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990903" y="5597928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78691" y="67067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80289" y="756789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01739" y="5599797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042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3018" y="320964"/>
            <a:ext cx="9956800" cy="6223000"/>
            <a:chOff x="1173018" y="320964"/>
            <a:chExt cx="9956800" cy="6223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018" y="320964"/>
              <a:ext cx="9956800" cy="62230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313255" y="1351305"/>
              <a:ext cx="9668782" cy="437783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944722" y="5874005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8073" y="47671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29671" y="56282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2D05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92D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055558" y="5875874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65917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043708" y="538595"/>
            <a:ext cx="10298545" cy="5792932"/>
            <a:chOff x="1043708" y="538595"/>
            <a:chExt cx="10298545" cy="579293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708" y="538595"/>
              <a:ext cx="10298545" cy="579293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174708" y="1536032"/>
              <a:ext cx="9945873" cy="392524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083267" y="5633859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189527" y="66144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91125" y="747552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194103" y="5635728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7477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422236" y="531668"/>
            <a:ext cx="6084454" cy="5432548"/>
            <a:chOff x="2422236" y="531668"/>
            <a:chExt cx="6084454" cy="543254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4463" y="531668"/>
              <a:ext cx="3042227" cy="543254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2236" y="531668"/>
              <a:ext cx="3042227" cy="5432548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2597109" y="1517559"/>
              <a:ext cx="5719889" cy="368251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377014" y="5280864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611928" y="64296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13526" y="729079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CC3399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CC3399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74162" y="5336203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0616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120900" y="622300"/>
            <a:ext cx="7950200" cy="5613400"/>
            <a:chOff x="2120900" y="622300"/>
            <a:chExt cx="7950200" cy="56134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0900" y="622300"/>
              <a:ext cx="7950200" cy="5613400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320018" y="1656105"/>
              <a:ext cx="7562891" cy="368251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919486" y="5497607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334837" y="78151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36435" y="86762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30322" y="5499476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8683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61309" y="302492"/>
            <a:ext cx="8506691" cy="6380018"/>
            <a:chOff x="2161309" y="302492"/>
            <a:chExt cx="8506691" cy="63800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309" y="302492"/>
              <a:ext cx="8506691" cy="638001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46" t="26636" r="79242" b="65991"/>
            <a:stretch/>
          </p:blipFill>
          <p:spPr>
            <a:xfrm>
              <a:off x="9615340" y="6096002"/>
              <a:ext cx="1052660" cy="586508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2292309" y="1398394"/>
              <a:ext cx="8209436" cy="445745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464431" y="6052794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07128" y="52380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408726" y="60991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464431" y="6077070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304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244436" y="260927"/>
            <a:ext cx="7888432" cy="6310746"/>
            <a:chOff x="2244436" y="260927"/>
            <a:chExt cx="7888432" cy="63107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4436" y="260927"/>
              <a:ext cx="7888432" cy="631074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2467514" y="1213667"/>
              <a:ext cx="7323031" cy="444822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991926" y="5821910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482333" y="339078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583931" y="425188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3399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3399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020444" y="5823779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170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08364" y="256513"/>
            <a:ext cx="9861576" cy="6370578"/>
            <a:chOff x="1108364" y="256513"/>
            <a:chExt cx="9861576" cy="637057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64" y="256513"/>
              <a:ext cx="9861576" cy="6370578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285260" y="1259852"/>
              <a:ext cx="9539758" cy="447519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693890" y="5867338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00079" y="44991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C0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01677" y="53602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782882" y="5885324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5157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135909" y="489526"/>
            <a:ext cx="6350000" cy="5671127"/>
            <a:chOff x="2135909" y="489526"/>
            <a:chExt cx="6350000" cy="5671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5909" y="489526"/>
              <a:ext cx="6350000" cy="5671127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2301260" y="1265691"/>
              <a:ext cx="5983758" cy="417452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247704" y="5514974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316079" y="606933"/>
              <a:ext cx="2246685" cy="54135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399206" y="606933"/>
              <a:ext cx="131381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66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66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293139" y="5516843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3722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380403" y="894772"/>
            <a:ext cx="8280833" cy="4860295"/>
            <a:chOff x="1380403" y="894772"/>
            <a:chExt cx="8280833" cy="4860295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181"/>
            <a:stretch/>
          </p:blipFill>
          <p:spPr>
            <a:xfrm>
              <a:off x="1380403" y="894772"/>
              <a:ext cx="8280833" cy="4860295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496888" y="1771710"/>
              <a:ext cx="7979621" cy="316974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439195" y="5054751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496888" y="99123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95927" y="1053292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477589" y="5044286"/>
              <a:ext cx="1521509" cy="523220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9146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791854" y="200892"/>
            <a:ext cx="8321963" cy="6241472"/>
            <a:chOff x="1791854" y="200892"/>
            <a:chExt cx="8321963" cy="6241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1854" y="200892"/>
              <a:ext cx="8321963" cy="624147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2033406" y="1176725"/>
              <a:ext cx="7811108" cy="447519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807200" y="5784599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048225" y="366788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149823" y="452898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896192" y="580258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662470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17770" y="193963"/>
            <a:ext cx="6523734" cy="6322291"/>
            <a:chOff x="1217770" y="193963"/>
            <a:chExt cx="6523734" cy="63222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7770" y="193963"/>
              <a:ext cx="3261867" cy="6322291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479637" y="193963"/>
              <a:ext cx="3261867" cy="6322291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368388" y="1222907"/>
              <a:ext cx="6223903" cy="447558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479637" y="5844829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383207" y="41297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84805" y="499080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68629" y="586281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4749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86890" y="369453"/>
            <a:ext cx="6337526" cy="5962073"/>
            <a:chOff x="1786890" y="369453"/>
            <a:chExt cx="6337526" cy="5962073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890" y="369453"/>
              <a:ext cx="3168763" cy="596207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55653" y="369453"/>
              <a:ext cx="3168763" cy="5962073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941043" y="1352217"/>
              <a:ext cx="6019573" cy="413418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923302" y="5615269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55862" y="54227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57460" y="628389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12294" y="563325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828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452562" y="333375"/>
            <a:ext cx="9286875" cy="6191250"/>
            <a:chOff x="1452562" y="333375"/>
            <a:chExt cx="9286875" cy="61912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2562" y="333375"/>
              <a:ext cx="9286875" cy="619125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617770" y="1250617"/>
              <a:ext cx="8967895" cy="441271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548352" y="5814385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632589" y="48686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206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4187" y="572970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37344" y="5832371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2370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328881" y="472930"/>
            <a:ext cx="6356926" cy="5641772"/>
            <a:chOff x="1328881" y="472930"/>
            <a:chExt cx="6356926" cy="56417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8881" y="472930"/>
              <a:ext cx="3178463" cy="5641772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07344" y="472930"/>
              <a:ext cx="3178463" cy="5641772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534644" y="1370691"/>
              <a:ext cx="5930582" cy="3973372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427912" y="5412381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49462" y="60693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51060" y="693043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586776" y="5414250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2147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389283" y="175489"/>
            <a:ext cx="5618076" cy="6276110"/>
            <a:chOff x="1389283" y="175489"/>
            <a:chExt cx="5618076" cy="627611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9283" y="175490"/>
              <a:ext cx="3539106" cy="6276109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7"/>
            <a:stretch/>
          </p:blipFill>
          <p:spPr>
            <a:xfrm flipH="1">
              <a:off x="4928389" y="175489"/>
              <a:ext cx="2078970" cy="6276109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516171" y="1084364"/>
              <a:ext cx="5342002" cy="455433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820859" y="5707020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530989" y="32060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32587" y="406716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3399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3399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954579" y="5708889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5884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95596" y="655782"/>
            <a:ext cx="9564768" cy="5380182"/>
            <a:chOff x="1195596" y="655782"/>
            <a:chExt cx="9564768" cy="53801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5596" y="655782"/>
              <a:ext cx="9564768" cy="538018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322208" y="1536946"/>
              <a:ext cx="9262666" cy="3681732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547560" y="5378091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37026" y="773188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38624" y="859298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81280" y="5379960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6125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73758" y="578716"/>
            <a:ext cx="10106572" cy="5434157"/>
            <a:chOff x="1073758" y="578716"/>
            <a:chExt cx="10106572" cy="5434157"/>
          </a:xfrm>
        </p:grpSpPr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958568"/>
                </p:ext>
              </p:extLst>
            </p:nvPr>
          </p:nvGraphicFramePr>
          <p:xfrm>
            <a:off x="1073758" y="578716"/>
            <a:ext cx="4672415" cy="5434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" name="Bitmap Image" r:id="rId3" imgW="3901320" imgH="3901320" progId="Paint.Picture">
                    <p:embed/>
                  </p:oleObj>
                </mc:Choice>
                <mc:Fallback>
                  <p:oleObj name="Bitmap Image" r:id="rId3" imgW="3901320" imgH="3901320" progId="Paint.Picture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1073758" y="578716"/>
                          <a:ext cx="4672415" cy="54341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80864747"/>
                </p:ext>
              </p:extLst>
            </p:nvPr>
          </p:nvGraphicFramePr>
          <p:xfrm>
            <a:off x="5746173" y="578716"/>
            <a:ext cx="5434157" cy="54341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" name="Bitmap Image" r:id="rId5" imgW="3901320" imgH="3901320" progId="Paint.Picture">
                    <p:embed/>
                  </p:oleObj>
                </mc:Choice>
                <mc:Fallback>
                  <p:oleObj name="Bitmap Image" r:id="rId5" imgW="3901320" imgH="3901320" progId="Paint.Picture">
                    <p:embed/>
                    <p:pic>
                      <p:nvPicPr>
                        <p:cNvPr id="2" name="Object 1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746173" y="578716"/>
                          <a:ext cx="5434157" cy="543415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" name="Rounded Rectangle 4"/>
            <p:cNvSpPr/>
            <p:nvPr/>
          </p:nvSpPr>
          <p:spPr>
            <a:xfrm>
              <a:off x="1239080" y="1472291"/>
              <a:ext cx="9798373" cy="3681732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000139" y="5328371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253899" y="70853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55497" y="794643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1498" y="5313436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5921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051312" y="434109"/>
            <a:ext cx="8161586" cy="5925127"/>
            <a:chOff x="2051312" y="434109"/>
            <a:chExt cx="8161586" cy="59251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312" y="434109"/>
              <a:ext cx="4080793" cy="592512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32105" y="434109"/>
              <a:ext cx="4080793" cy="5925127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2171953" y="1278327"/>
              <a:ext cx="7840265" cy="426018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974904" y="5686330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186772" y="51456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88370" y="600679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91165" y="5688199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8564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2332735" y="663311"/>
            <a:ext cx="5937874" cy="5276317"/>
            <a:chOff x="2332735" y="663311"/>
            <a:chExt cx="5937874" cy="527631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2735" y="663311"/>
              <a:ext cx="2968937" cy="527631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01672" y="663311"/>
              <a:ext cx="2968937" cy="5276317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2476753" y="1536945"/>
              <a:ext cx="5635019" cy="3422982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074458" y="5272042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491572" y="773187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593170" y="859297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185212" y="5273911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1815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32871" y="222647"/>
            <a:ext cx="10433595" cy="6459862"/>
            <a:chOff x="932871" y="222647"/>
            <a:chExt cx="10433595" cy="645986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2871" y="222647"/>
              <a:ext cx="10433595" cy="645986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81252" y="1131079"/>
              <a:ext cx="10144030" cy="462595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8187968" y="596245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81252" y="35060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80291" y="412661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300253" y="599651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49938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194560" y="828675"/>
            <a:ext cx="7802880" cy="5200650"/>
            <a:chOff x="2194560" y="828675"/>
            <a:chExt cx="7802880" cy="520065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4560" y="828675"/>
              <a:ext cx="7802880" cy="520065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2301262" y="1740145"/>
              <a:ext cx="7563173" cy="3422982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827121" y="5333681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316081" y="976387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417679" y="1062497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901731" y="533461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434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84205" y="452579"/>
            <a:ext cx="7715250" cy="5906656"/>
            <a:chOff x="1784205" y="452579"/>
            <a:chExt cx="7715250" cy="590665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4205" y="452580"/>
              <a:ext cx="3857625" cy="590665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1830" y="452579"/>
              <a:ext cx="3857625" cy="5906655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946629" y="1422532"/>
              <a:ext cx="7390401" cy="397024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892121" y="5545013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946630" y="660544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041540" y="729927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04606" y="5650521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89887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409950" y="571500"/>
            <a:ext cx="5372100" cy="5715000"/>
            <a:chOff x="3409950" y="571500"/>
            <a:chExt cx="5372100" cy="5715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9950" y="571500"/>
              <a:ext cx="5372100" cy="57150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3571318" y="1509188"/>
              <a:ext cx="5058669" cy="395873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5592673" y="5578734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3586136" y="74543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0066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687734" y="831540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66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66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724149" y="5578734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484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574337" y="360217"/>
            <a:ext cx="5603702" cy="6226335"/>
            <a:chOff x="1574337" y="360217"/>
            <a:chExt cx="5603702" cy="6226335"/>
          </a:xfrm>
        </p:grpSpPr>
        <p:grpSp>
          <p:nvGrpSpPr>
            <p:cNvPr id="4" name="Group 3"/>
            <p:cNvGrpSpPr/>
            <p:nvPr/>
          </p:nvGrpSpPr>
          <p:grpSpPr>
            <a:xfrm>
              <a:off x="1574337" y="360217"/>
              <a:ext cx="5603702" cy="6226335"/>
              <a:chOff x="1574337" y="360217"/>
              <a:chExt cx="5603702" cy="622633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4337" y="360217"/>
                <a:ext cx="2801851" cy="622633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4376188" y="360217"/>
                <a:ext cx="2801851" cy="6226335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1756317" y="1269043"/>
              <a:ext cx="5210732" cy="4524448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3943927" y="5861809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71135" y="50528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872733" y="59139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47694" y="5863678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1373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36424" y="314034"/>
            <a:ext cx="7715250" cy="5925128"/>
            <a:chOff x="1636424" y="314034"/>
            <a:chExt cx="7715250" cy="592512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6424" y="314035"/>
              <a:ext cx="3857625" cy="592512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94049" y="314034"/>
              <a:ext cx="3857625" cy="5925127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839444" y="1357746"/>
              <a:ext cx="7341502" cy="3851564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241604" y="5364697"/>
              <a:ext cx="3939342" cy="67427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854262" y="459102"/>
              <a:ext cx="3299627" cy="69544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55860" y="545213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80885" y="5421167"/>
              <a:ext cx="1681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chemeClr val="accent1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698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85091" y="249381"/>
            <a:ext cx="10160000" cy="6350000"/>
            <a:chOff x="785091" y="249381"/>
            <a:chExt cx="10160000" cy="63500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091" y="249381"/>
              <a:ext cx="10160000" cy="63500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915807" y="1283854"/>
              <a:ext cx="9863029" cy="431008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714837" y="5809649"/>
              <a:ext cx="3939342" cy="67427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30626" y="385211"/>
              <a:ext cx="3299627" cy="69544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32224" y="471322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67940" y="5854400"/>
              <a:ext cx="1681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32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0050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869805" y="221673"/>
            <a:ext cx="7715250" cy="6299200"/>
            <a:chOff x="869805" y="221673"/>
            <a:chExt cx="7715250" cy="62992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9805" y="221673"/>
              <a:ext cx="3857625" cy="6299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27430" y="221673"/>
              <a:ext cx="3857625" cy="629920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980463" y="1256145"/>
              <a:ext cx="7378446" cy="431008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4535055" y="5774111"/>
              <a:ext cx="3939342" cy="53887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995281" y="357502"/>
              <a:ext cx="3299627" cy="69544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096879" y="443613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669686" y="5789769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0283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200727" y="410762"/>
            <a:ext cx="6400798" cy="5927692"/>
            <a:chOff x="1200727" y="410762"/>
            <a:chExt cx="6400798" cy="592769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0727" y="410762"/>
              <a:ext cx="3334327" cy="5927692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535052" y="415892"/>
              <a:ext cx="3066473" cy="5922562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06942" y="4636655"/>
              <a:ext cx="1436258" cy="15678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9052" y="4635502"/>
              <a:ext cx="1436258" cy="156787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8" name="Rounded Rectangle 7"/>
            <p:cNvSpPr/>
            <p:nvPr/>
          </p:nvSpPr>
          <p:spPr>
            <a:xfrm>
              <a:off x="1306942" y="1440872"/>
              <a:ext cx="6109858" cy="3930297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434796" y="5596813"/>
              <a:ext cx="2908114" cy="53887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321760" y="542229"/>
              <a:ext cx="3299627" cy="69544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23358" y="62834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564164" y="5595085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bg1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bg1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85167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895494" y="686378"/>
            <a:ext cx="9275936" cy="5222008"/>
            <a:chOff x="895494" y="686378"/>
            <a:chExt cx="9275936" cy="5222008"/>
          </a:xfrm>
        </p:grpSpPr>
        <p:grpSp>
          <p:nvGrpSpPr>
            <p:cNvPr id="7" name="Group 6"/>
            <p:cNvGrpSpPr/>
            <p:nvPr/>
          </p:nvGrpSpPr>
          <p:grpSpPr>
            <a:xfrm>
              <a:off x="895494" y="686378"/>
              <a:ext cx="9275936" cy="5222008"/>
              <a:chOff x="895494" y="686378"/>
              <a:chExt cx="9275936" cy="522200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5494" y="686378"/>
                <a:ext cx="4637968" cy="2611004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5533462" y="686378"/>
                <a:ext cx="4637968" cy="2611004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895494" y="3297382"/>
                <a:ext cx="4637968" cy="2611004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5533462" y="3295654"/>
                <a:ext cx="4637968" cy="2611004"/>
              </a:xfrm>
              <a:prstGeom prst="rect">
                <a:avLst/>
              </a:prstGeom>
            </p:spPr>
          </p:pic>
        </p:grpSp>
        <p:sp>
          <p:nvSpPr>
            <p:cNvPr id="8" name="Rounded Rectangle 7"/>
            <p:cNvSpPr/>
            <p:nvPr/>
          </p:nvSpPr>
          <p:spPr>
            <a:xfrm>
              <a:off x="980463" y="1717964"/>
              <a:ext cx="9077938" cy="3281010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641552" y="5123811"/>
              <a:ext cx="4444909" cy="53887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0066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995281" y="819320"/>
              <a:ext cx="3299627" cy="69544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6879" y="905431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70921" y="5122083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66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FF0066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284615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173018" y="292100"/>
            <a:ext cx="10002982" cy="6251864"/>
            <a:chOff x="1173018" y="292100"/>
            <a:chExt cx="10002982" cy="62518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018" y="292100"/>
              <a:ext cx="10002982" cy="6251864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327789" y="1239565"/>
              <a:ext cx="9590005" cy="421912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472886" y="5620367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7791" y="477575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422701" y="546958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74486" y="568975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>
                      <a:lumMod val="50000"/>
                    </a:schemeClr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91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962170" y="295563"/>
            <a:ext cx="9970512" cy="6035964"/>
            <a:chOff x="962170" y="295563"/>
            <a:chExt cx="9970512" cy="60359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170" y="295563"/>
              <a:ext cx="3323504" cy="603596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5674" y="295563"/>
              <a:ext cx="3323504" cy="6035964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9178" y="295563"/>
              <a:ext cx="3323504" cy="6035964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1145906" y="1204970"/>
              <a:ext cx="9586749" cy="425372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7652259" y="5676130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145906" y="42449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80008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244945" y="486552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80008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80008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90653" y="5665665"/>
              <a:ext cx="1521509" cy="523220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80008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80008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71928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66313" y="1018614"/>
            <a:ext cx="9752380" cy="4876190"/>
            <a:chOff x="766313" y="1018614"/>
            <a:chExt cx="9752380" cy="48761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42503" y="1018614"/>
              <a:ext cx="4876190" cy="487619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6313" y="1018614"/>
              <a:ext cx="4876190" cy="4876190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847500" y="1876874"/>
              <a:ext cx="9506464" cy="312240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909055" y="5068663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847501" y="1114884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42411" y="1184267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992596" y="5138047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7030A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80903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36732" y="655782"/>
            <a:ext cx="10277186" cy="5061816"/>
            <a:chOff x="636732" y="655782"/>
            <a:chExt cx="10277186" cy="5061816"/>
          </a:xfrm>
        </p:grpSpPr>
        <p:grpSp>
          <p:nvGrpSpPr>
            <p:cNvPr id="6" name="Group 5"/>
            <p:cNvGrpSpPr/>
            <p:nvPr/>
          </p:nvGrpSpPr>
          <p:grpSpPr>
            <a:xfrm>
              <a:off x="636732" y="655782"/>
              <a:ext cx="5173518" cy="5061816"/>
              <a:chOff x="636732" y="655782"/>
              <a:chExt cx="5173518" cy="506181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732" y="655782"/>
                <a:ext cx="2586759" cy="5061816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223491" y="655782"/>
                <a:ext cx="2586759" cy="5061816"/>
              </a:xfrm>
              <a:prstGeom prst="rect">
                <a:avLst/>
              </a:prstGeom>
            </p:spPr>
          </p:pic>
        </p:grp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0400" y="655782"/>
              <a:ext cx="2586759" cy="506181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27159" y="655782"/>
              <a:ext cx="2586759" cy="5061816"/>
            </a:xfrm>
            <a:prstGeom prst="rect">
              <a:avLst/>
            </a:prstGeom>
          </p:spPr>
        </p:pic>
        <p:sp>
          <p:nvSpPr>
            <p:cNvPr id="7" name="Rounded Rectangle 6"/>
            <p:cNvSpPr/>
            <p:nvPr/>
          </p:nvSpPr>
          <p:spPr>
            <a:xfrm>
              <a:off x="819791" y="1542606"/>
              <a:ext cx="9912864" cy="326953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6285949" y="4898550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819792" y="780617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914702" y="85000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408146" y="4967933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2009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216955" y="789853"/>
            <a:ext cx="8474982" cy="5213738"/>
            <a:chOff x="1216955" y="789853"/>
            <a:chExt cx="8474982" cy="521373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7"/>
            <a:stretch/>
          </p:blipFill>
          <p:spPr>
            <a:xfrm>
              <a:off x="6706755" y="997527"/>
              <a:ext cx="2667000" cy="46482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7"/>
            <a:stretch/>
          </p:blipFill>
          <p:spPr>
            <a:xfrm>
              <a:off x="1502064" y="997527"/>
              <a:ext cx="2667000" cy="4648200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687"/>
            <a:stretch/>
          </p:blipFill>
          <p:spPr>
            <a:xfrm>
              <a:off x="4132120" y="997527"/>
              <a:ext cx="2667000" cy="464820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Rounded Rectangle 4"/>
            <p:cNvSpPr/>
            <p:nvPr/>
          </p:nvSpPr>
          <p:spPr>
            <a:xfrm>
              <a:off x="1216955" y="1551842"/>
              <a:ext cx="8474982" cy="371288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247028" y="5341604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33CC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216956" y="789853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311866" y="859236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70C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70C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321035" y="5412712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220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945504" y="415636"/>
            <a:ext cx="8371513" cy="5963537"/>
            <a:chOff x="1945505" y="920441"/>
            <a:chExt cx="7807016" cy="5458732"/>
          </a:xfrm>
        </p:grpSpPr>
        <p:grpSp>
          <p:nvGrpSpPr>
            <p:cNvPr id="12" name="Group 11"/>
            <p:cNvGrpSpPr/>
            <p:nvPr/>
          </p:nvGrpSpPr>
          <p:grpSpPr>
            <a:xfrm>
              <a:off x="2229429" y="1173017"/>
              <a:ext cx="7265553" cy="4953579"/>
              <a:chOff x="2229429" y="411597"/>
              <a:chExt cx="8001000" cy="5715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29429" y="411597"/>
                <a:ext cx="1600200" cy="2857500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444500" cap="sq">
                <a:solidFill>
                  <a:srgbClr val="000000"/>
                </a:solidFill>
                <a:miter lim="800000"/>
              </a:ln>
              <a:effectLst>
                <a:outerShdw blurRad="254000" dist="190500" dir="2700000" sy="90000" algn="b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829629" y="411597"/>
                <a:ext cx="1600200" cy="285750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29829" y="411597"/>
                <a:ext cx="1600200" cy="2857500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444500" cap="sq">
                <a:solidFill>
                  <a:srgbClr val="000000"/>
                </a:solidFill>
                <a:miter lim="800000"/>
              </a:ln>
              <a:effectLst>
                <a:outerShdw blurRad="254000" dist="190500" dir="2700000" sy="90000" algn="b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30029" y="411597"/>
                <a:ext cx="1600200" cy="285750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630229" y="411597"/>
                <a:ext cx="1600200" cy="2857500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444500" cap="sq">
                <a:solidFill>
                  <a:srgbClr val="000000"/>
                </a:solidFill>
                <a:miter lim="800000"/>
              </a:ln>
              <a:effectLst>
                <a:outerShdw blurRad="254000" dist="190500" dir="2700000" sy="90000" algn="b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3829629" y="3269097"/>
                <a:ext cx="1600200" cy="2857500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444500" cap="sq">
                <a:solidFill>
                  <a:srgbClr val="000000"/>
                </a:solidFill>
                <a:miter lim="800000"/>
              </a:ln>
              <a:effectLst>
                <a:outerShdw blurRad="254000" dist="190500" dir="2700000" sy="90000" algn="b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5429829" y="3269097"/>
                <a:ext cx="1600200" cy="28575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7030029" y="3269097"/>
                <a:ext cx="1600200" cy="2857500"/>
              </a:xfrm>
              <a:prstGeom prst="rect">
                <a:avLst/>
              </a:prstGeom>
              <a:solidFill>
                <a:srgbClr val="000000">
                  <a:shade val="95000"/>
                </a:srgbClr>
              </a:solidFill>
              <a:ln w="444500" cap="sq">
                <a:solidFill>
                  <a:srgbClr val="000000"/>
                </a:solidFill>
                <a:miter lim="800000"/>
              </a:ln>
              <a:effectLst>
                <a:outerShdw blurRad="254000" dist="190500" dir="2700000" sy="90000" algn="bl" rotWithShape="0">
                  <a:srgbClr val="000000">
                    <a:alpha val="40000"/>
                  </a:srgbClr>
                </a:outerShdw>
              </a:effectLst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8630229" y="3269097"/>
                <a:ext cx="1600200" cy="285750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2229429" y="3269097"/>
                <a:ext cx="1600200" cy="2857500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  <a:effectLst>
                <a:outerShdw blurRad="152400" dist="12000" dir="900000" sy="98000" kx="110000" ky="200000" algn="tl" rotWithShape="0">
                  <a:srgbClr val="000000">
                    <a:alpha val="30000"/>
                  </a:srgbClr>
                </a:outerShdw>
              </a:effectLst>
              <a:scene3d>
                <a:camera prst="perspectiveRelaxed">
                  <a:rot lat="19800000" lon="1200000" rev="20820000"/>
                </a:camera>
                <a:lightRig rig="threePt" dir="t"/>
              </a:scene3d>
              <a:sp3d contourW="6350" prstMaterial="matte">
                <a:bevelT w="101600" h="101600"/>
                <a:contourClr>
                  <a:srgbClr val="969696"/>
                </a:contourClr>
              </a:sp3d>
            </p:spPr>
          </p:pic>
        </p:grpSp>
        <p:sp>
          <p:nvSpPr>
            <p:cNvPr id="13" name="Rounded Rectangle 12"/>
            <p:cNvSpPr/>
            <p:nvPr/>
          </p:nvSpPr>
          <p:spPr>
            <a:xfrm>
              <a:off x="2013526" y="1799617"/>
              <a:ext cx="7721601" cy="3803759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331220" y="5717186"/>
              <a:ext cx="3421301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945505" y="920441"/>
              <a:ext cx="4146099" cy="74937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037364" y="971961"/>
              <a:ext cx="14968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dirty="0" smtClean="0">
                  <a:ln w="22225">
                    <a:solidFill>
                      <a:srgbClr val="FFFF00"/>
                    </a:solidFill>
                  </a:ln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3600" dirty="0">
                <a:ln w="22225">
                  <a:solidFill>
                    <a:srgbClr val="FFFF00"/>
                  </a:solidFill>
                </a:ln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64869" y="5786569"/>
              <a:ext cx="14968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6724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1228435" y="244764"/>
            <a:ext cx="9827491" cy="6142182"/>
            <a:chOff x="1228435" y="244764"/>
            <a:chExt cx="9827491" cy="61421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8435" y="244764"/>
              <a:ext cx="9827491" cy="614218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420155" y="1154679"/>
              <a:ext cx="9338579" cy="431470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313825" y="5597172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420157" y="392690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515067" y="462073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1">
                      <a:lumMod val="50000"/>
                    </a:schemeClr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540236" y="5608152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52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027648" y="1060317"/>
            <a:ext cx="7945650" cy="4881140"/>
            <a:chOff x="2027648" y="1060317"/>
            <a:chExt cx="7945650" cy="488114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5200" y="1262062"/>
              <a:ext cx="4350327" cy="4333875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1"/>
            <a:stretch/>
          </p:blipFill>
          <p:spPr>
            <a:xfrm>
              <a:off x="6585527" y="1262061"/>
              <a:ext cx="1648691" cy="4333875"/>
            </a:xfrm>
            <a:prstGeom prst="rect">
              <a:avLst/>
            </a:prstGeom>
            <a:ln w="320675">
              <a:solidFill>
                <a:schemeClr val="tx1"/>
              </a:solidFill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331"/>
            <a:stretch/>
          </p:blipFill>
          <p:spPr>
            <a:xfrm>
              <a:off x="8234218" y="1262061"/>
              <a:ext cx="1648691" cy="4333875"/>
            </a:xfrm>
            <a:prstGeom prst="rect">
              <a:avLst/>
            </a:prstGeom>
            <a:ln w="225425">
              <a:solidFill>
                <a:schemeClr val="tx1"/>
              </a:solidFill>
            </a:ln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717"/>
            <a:stretch/>
          </p:blipFill>
          <p:spPr>
            <a:xfrm>
              <a:off x="7121237" y="2345913"/>
              <a:ext cx="2447636" cy="325002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9" name="Rounded Rectangle 8"/>
            <p:cNvSpPr/>
            <p:nvPr/>
          </p:nvSpPr>
          <p:spPr>
            <a:xfrm>
              <a:off x="2085174" y="1883050"/>
              <a:ext cx="7888124" cy="318966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5836181" y="5250414"/>
              <a:ext cx="4137117" cy="69104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FF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2027648" y="1060317"/>
              <a:ext cx="3068716" cy="59902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FF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085174" y="1087552"/>
              <a:ext cx="15647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 smtClean="0">
                  <a:solidFill>
                    <a:srgbClr val="00FFFF"/>
                  </a:solidFill>
                  <a:latin typeface="Showcard Gothic" panose="04020904020102020604" pitchFamily="82" charset="0"/>
                </a:rPr>
                <a:t>Dear</a:t>
              </a:r>
              <a:endParaRPr lang="en-US" sz="3000" dirty="0">
                <a:solidFill>
                  <a:srgbClr val="00FFFF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006353" y="5326245"/>
              <a:ext cx="15647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FFFF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FFFF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110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18309" y="295565"/>
            <a:ext cx="8442028" cy="6220690"/>
            <a:chOff x="1018309" y="295565"/>
            <a:chExt cx="8442028" cy="622069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8309" y="295565"/>
              <a:ext cx="4114800" cy="6220690"/>
            </a:xfrm>
            <a:prstGeom prst="roundRect">
              <a:avLst>
                <a:gd name="adj" fmla="val 16667"/>
              </a:avLst>
            </a:prstGeom>
            <a:ln w="76200">
              <a:solidFill>
                <a:srgbClr val="FF0066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345537" y="295565"/>
              <a:ext cx="4114800" cy="6220690"/>
            </a:xfrm>
            <a:prstGeom prst="roundRect">
              <a:avLst>
                <a:gd name="adj" fmla="val 16667"/>
              </a:avLst>
            </a:prstGeom>
            <a:ln w="76200">
              <a:solidFill>
                <a:srgbClr val="FF0066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4" name="Rounded Rectangle 3"/>
            <p:cNvSpPr/>
            <p:nvPr/>
          </p:nvSpPr>
          <p:spPr>
            <a:xfrm>
              <a:off x="1323193" y="1247041"/>
              <a:ext cx="7746915" cy="4359104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198143" y="5706146"/>
              <a:ext cx="2803050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00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323195" y="485053"/>
              <a:ext cx="2737175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418105" y="554436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300962" y="5775529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00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9900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0472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078183" y="469900"/>
            <a:ext cx="7601528" cy="5715000"/>
            <a:chOff x="1690255" y="571500"/>
            <a:chExt cx="8931563" cy="57150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255" y="571500"/>
              <a:ext cx="8931563" cy="5715000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937392" y="1542605"/>
              <a:ext cx="8474982" cy="3779725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041472" y="5473422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937393" y="780617"/>
              <a:ext cx="4444909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32303" y="850000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Dear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156036" y="5542805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237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80932" y="424872"/>
            <a:ext cx="6907106" cy="6137564"/>
            <a:chOff x="1680932" y="424872"/>
            <a:chExt cx="6907106" cy="6137564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0932" y="424872"/>
              <a:ext cx="3453553" cy="6137564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34485" y="424872"/>
              <a:ext cx="3453553" cy="6137564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868140" y="1274750"/>
              <a:ext cx="6532690" cy="4359104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5597780" y="5740182"/>
              <a:ext cx="2803050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00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868141" y="512762"/>
              <a:ext cx="2737175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963051" y="582145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663654" y="5772621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00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9900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255522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318328" y="350982"/>
            <a:ext cx="5803633" cy="5966691"/>
            <a:chOff x="2318328" y="350982"/>
            <a:chExt cx="5803633" cy="5966691"/>
          </a:xfrm>
        </p:grpSpPr>
        <p:grpSp>
          <p:nvGrpSpPr>
            <p:cNvPr id="4" name="Group 3"/>
            <p:cNvGrpSpPr/>
            <p:nvPr/>
          </p:nvGrpSpPr>
          <p:grpSpPr>
            <a:xfrm>
              <a:off x="2318328" y="350982"/>
              <a:ext cx="5803633" cy="5966691"/>
              <a:chOff x="1419202" y="0"/>
              <a:chExt cx="6259413" cy="685800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13384" y="0"/>
                <a:ext cx="3165231" cy="685800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1419202" y="0"/>
                <a:ext cx="3165231" cy="6858000"/>
              </a:xfrm>
              <a:prstGeom prst="rect">
                <a:avLst/>
              </a:prstGeom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2450031" y="1283986"/>
              <a:ext cx="5540226" cy="4030461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187207" y="5485067"/>
              <a:ext cx="2803050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00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450032" y="521998"/>
              <a:ext cx="2737175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lumMod val="50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544942" y="591381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87207" y="5582844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00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9900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5841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713346" y="331354"/>
            <a:ext cx="8188036" cy="6141027"/>
            <a:chOff x="1713346" y="331354"/>
            <a:chExt cx="8188036" cy="61410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346" y="331354"/>
              <a:ext cx="8188036" cy="6141027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1847870" y="1269625"/>
              <a:ext cx="7896493" cy="43513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707049" y="5789350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847870" y="48914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946909" y="551207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745443" y="5778885"/>
              <a:ext cx="1521509" cy="523220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B05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B05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54893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255" y="176646"/>
            <a:ext cx="10113818" cy="6321136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1337028" y="1126835"/>
            <a:ext cx="9635772" cy="4291859"/>
          </a:xfrm>
          <a:prstGeom prst="roundRect">
            <a:avLst/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595537" y="5627245"/>
            <a:ext cx="4444909" cy="661987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0066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1337029" y="272617"/>
            <a:ext cx="4444909" cy="661987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431939" y="342000"/>
            <a:ext cx="1681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7030A0"/>
                </a:solidFill>
                <a:latin typeface="Showcard Gothic" panose="04020904020102020604" pitchFamily="82" charset="0"/>
              </a:rPr>
              <a:t>Dear</a:t>
            </a:r>
            <a:endParaRPr lang="en-US" sz="2800" dirty="0">
              <a:solidFill>
                <a:srgbClr val="7030A0"/>
              </a:solidFill>
              <a:latin typeface="Showcard Gothic" panose="04020904020102020604" pitchFamily="8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15726" y="5696628"/>
            <a:ext cx="1681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66"/>
                </a:solidFill>
                <a:latin typeface="Showcard Gothic" panose="04020904020102020604" pitchFamily="82" charset="0"/>
              </a:rPr>
              <a:t>From</a:t>
            </a:r>
            <a:endParaRPr lang="en-US" sz="2800" dirty="0">
              <a:solidFill>
                <a:srgbClr val="FF0066"/>
              </a:solidFill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61586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38661" y="157018"/>
            <a:ext cx="10559011" cy="6599382"/>
            <a:chOff x="838661" y="157018"/>
            <a:chExt cx="10559011" cy="659938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661" y="157018"/>
              <a:ext cx="10559011" cy="659938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22991" y="1200857"/>
              <a:ext cx="10162245" cy="4605670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7929200" y="5950470"/>
              <a:ext cx="3145200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22993" y="392689"/>
              <a:ext cx="287475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17903" y="462072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2D050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92D05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996272" y="6019853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2060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55732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919018" y="332509"/>
            <a:ext cx="9141756" cy="6192982"/>
            <a:chOff x="919018" y="332509"/>
            <a:chExt cx="9141756" cy="619298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88774" y="332509"/>
              <a:ext cx="4572000" cy="6192982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018" y="332509"/>
              <a:ext cx="4572000" cy="6192982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059936" y="1348640"/>
              <a:ext cx="8749081" cy="4207136"/>
            </a:xfrm>
            <a:prstGeom prst="roundRect">
              <a:avLst/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663817" y="5718989"/>
              <a:ext cx="3145200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059938" y="540471"/>
              <a:ext cx="2874753" cy="66198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54848" y="609854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chemeClr val="accent6">
                      <a:lumMod val="75000"/>
                    </a:schemeClr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chemeClr val="accent6">
                    <a:lumMod val="75000"/>
                  </a:schemeClr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737707" y="5788373"/>
              <a:ext cx="16811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63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293091" y="644932"/>
            <a:ext cx="8280977" cy="5520651"/>
            <a:chOff x="1293091" y="644932"/>
            <a:chExt cx="8280977" cy="552065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091" y="644932"/>
              <a:ext cx="8280977" cy="5520651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422997" y="1528243"/>
              <a:ext cx="7979621" cy="384399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6365304" y="5511601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422997" y="7477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96633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22036" y="80982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403698" y="5501136"/>
              <a:ext cx="1521509" cy="523220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996633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996633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999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379105" y="929409"/>
            <a:ext cx="8572500" cy="4800600"/>
            <a:chOff x="1379105" y="929409"/>
            <a:chExt cx="8572500" cy="48006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105" y="929409"/>
              <a:ext cx="2857500" cy="16002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05" y="929409"/>
              <a:ext cx="2857500" cy="16002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05" y="929409"/>
              <a:ext cx="2857500" cy="16002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105" y="2529609"/>
              <a:ext cx="2857500" cy="16002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05" y="2529609"/>
              <a:ext cx="2857500" cy="1600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05" y="2529609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9105" y="4129809"/>
              <a:ext cx="2857500" cy="16002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605" y="4129809"/>
              <a:ext cx="2857500" cy="16002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4105" y="4129809"/>
              <a:ext cx="2857500" cy="1600200"/>
            </a:xfrm>
            <a:prstGeom prst="rect">
              <a:avLst/>
            </a:prstGeom>
          </p:spPr>
        </p:pic>
        <p:sp>
          <p:nvSpPr>
            <p:cNvPr id="11" name="Rounded Rectangle 10"/>
            <p:cNvSpPr/>
            <p:nvPr/>
          </p:nvSpPr>
          <p:spPr>
            <a:xfrm>
              <a:off x="1524709" y="1779329"/>
              <a:ext cx="8256600" cy="315457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6768687" y="5077296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549401" y="1021076"/>
              <a:ext cx="2986273" cy="576816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78174" y="1047874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79523" y="507916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3841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044418" y="46180"/>
            <a:ext cx="9795348" cy="6743726"/>
            <a:chOff x="1044418" y="46180"/>
            <a:chExt cx="9795348" cy="674372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6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0335" y="488531"/>
              <a:ext cx="4408501" cy="585390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74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98836" y="46180"/>
              <a:ext cx="5140930" cy="6743726"/>
            </a:xfrm>
            <a:prstGeom prst="rect">
              <a:avLst/>
            </a:prstGeom>
          </p:spPr>
        </p:pic>
        <p:sp>
          <p:nvSpPr>
            <p:cNvPr id="4" name="Rounded Rectangle 3"/>
            <p:cNvSpPr/>
            <p:nvPr/>
          </p:nvSpPr>
          <p:spPr>
            <a:xfrm>
              <a:off x="1044418" y="1146434"/>
              <a:ext cx="9594694" cy="468043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7601797" y="6080140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059236" y="27184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60834" y="35795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712633" y="6082009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latin typeface="Showcard Gothic" panose="04020904020102020604" pitchFamily="82" charset="0"/>
                </a:rPr>
                <a:t>From</a:t>
              </a:r>
              <a:endParaRPr lang="en-US" sz="2800" dirty="0"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24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363368" y="531903"/>
            <a:ext cx="10498597" cy="5865606"/>
            <a:chOff x="363368" y="531903"/>
            <a:chExt cx="10498597" cy="586560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39652" y="4165600"/>
              <a:ext cx="2231909" cy="2231909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7869" y="531903"/>
              <a:ext cx="4341783" cy="586560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368" y="3797101"/>
              <a:ext cx="2634501" cy="260040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363368" y="531903"/>
              <a:ext cx="2634501" cy="3265198"/>
              <a:chOff x="445077" y="175346"/>
              <a:chExt cx="4762500" cy="595312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077" y="175346"/>
                <a:ext cx="4762500" cy="5953125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982" t="28162" b="41273"/>
              <a:stretch/>
            </p:blipFill>
            <p:spPr>
              <a:xfrm>
                <a:off x="487506" y="1163782"/>
                <a:ext cx="1507549" cy="591127"/>
              </a:xfrm>
              <a:prstGeom prst="rect">
                <a:avLst/>
              </a:prstGeom>
            </p:spPr>
          </p:pic>
        </p:grpSp>
        <p:grpSp>
          <p:nvGrpSpPr>
            <p:cNvPr id="11" name="Group 10"/>
            <p:cNvGrpSpPr/>
            <p:nvPr/>
          </p:nvGrpSpPr>
          <p:grpSpPr>
            <a:xfrm>
              <a:off x="7339653" y="542209"/>
              <a:ext cx="3522312" cy="3835827"/>
              <a:chOff x="3714750" y="1047749"/>
              <a:chExt cx="4762500" cy="4762501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4750" y="1047750"/>
                <a:ext cx="4762500" cy="476250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375" t="7790" b="82901"/>
              <a:stretch/>
            </p:blipFill>
            <p:spPr>
              <a:xfrm>
                <a:off x="7113973" y="1047749"/>
                <a:ext cx="1363277" cy="443346"/>
              </a:xfrm>
              <a:prstGeom prst="rect">
                <a:avLst/>
              </a:prstGeom>
            </p:spPr>
          </p:pic>
        </p:grp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71561" y="4165600"/>
              <a:ext cx="1290404" cy="2231909"/>
            </a:xfrm>
            <a:prstGeom prst="rect">
              <a:avLst/>
            </a:prstGeom>
          </p:spPr>
        </p:pic>
        <p:sp>
          <p:nvSpPr>
            <p:cNvPr id="12" name="Rounded Rectangle 11"/>
            <p:cNvSpPr/>
            <p:nvPr/>
          </p:nvSpPr>
          <p:spPr>
            <a:xfrm>
              <a:off x="555874" y="1537995"/>
              <a:ext cx="10306091" cy="406120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7824651" y="5796141"/>
              <a:ext cx="3037314" cy="525089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570693" y="66340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72291" y="74951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Dear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63045" y="5785676"/>
              <a:ext cx="1521509" cy="523220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800" dirty="0" smtClean="0">
                  <a:solidFill>
                    <a:srgbClr val="0033CC"/>
                  </a:solidFill>
                  <a:latin typeface="Showcard Gothic" panose="04020904020102020604" pitchFamily="82" charset="0"/>
                </a:rPr>
                <a:t>From</a:t>
              </a:r>
              <a:endParaRPr lang="en-US" sz="2800" dirty="0">
                <a:solidFill>
                  <a:srgbClr val="0033CC"/>
                </a:solidFill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25742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104</Words>
  <Application>Microsoft Office PowerPoint</Application>
  <PresentationFormat>Widescreen</PresentationFormat>
  <Paragraphs>104</Paragraphs>
  <Slides>52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Calibri</vt:lpstr>
      <vt:lpstr>Calibri Light</vt:lpstr>
      <vt:lpstr>Showcard Gothic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Ishita</dc:creator>
  <cp:lastModifiedBy>harshit katyal</cp:lastModifiedBy>
  <cp:revision>80</cp:revision>
  <dcterms:created xsi:type="dcterms:W3CDTF">2021-09-03T03:44:34Z</dcterms:created>
  <dcterms:modified xsi:type="dcterms:W3CDTF">2021-12-31T03:59:00Z</dcterms:modified>
</cp:coreProperties>
</file>